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1" r:id="rId14"/>
    <p:sldId id="272" r:id="rId15"/>
    <p:sldId id="273" r:id="rId16"/>
    <p:sldId id="274" r:id="rId17"/>
    <p:sldId id="267" r:id="rId18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8" d="100"/>
          <a:sy n="88" d="100"/>
        </p:scale>
        <p:origin x="181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15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15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CACA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4936" y="715870"/>
            <a:ext cx="732882" cy="6354324"/>
            <a:chOff x="-174936" y="715870"/>
            <a:chExt cx="732882" cy="63543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4936" y="715870"/>
              <a:ext cx="732882" cy="63543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42915" y="603790"/>
            <a:ext cx="4325612" cy="6354324"/>
            <a:chOff x="6442915" y="603790"/>
            <a:chExt cx="4325612" cy="63543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2915" y="603790"/>
              <a:ext cx="4325612" cy="63543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946" y="1495425"/>
            <a:ext cx="6070549" cy="253443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-763410" y="5150799"/>
            <a:ext cx="2171071" cy="2469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2286" y="5177125"/>
            <a:ext cx="3579816" cy="7109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79723" y="4431213"/>
            <a:ext cx="1770720" cy="8731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6335" y="577674"/>
            <a:ext cx="2089538" cy="6474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37121" y="730025"/>
            <a:ext cx="6351226" cy="182334"/>
            <a:chOff x="4537121" y="730025"/>
            <a:chExt cx="6351226" cy="1823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7121" y="730025"/>
              <a:ext cx="6351226" cy="182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64008" y="730025"/>
            <a:ext cx="5377572" cy="182334"/>
            <a:chOff x="-3164008" y="730025"/>
            <a:chExt cx="5377572" cy="1823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164008" y="730025"/>
              <a:ext cx="5377572" cy="1823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3229" y="1443077"/>
            <a:ext cx="9505413" cy="5584029"/>
            <a:chOff x="593229" y="1443077"/>
            <a:chExt cx="9505413" cy="55840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29" y="1443077"/>
              <a:ext cx="9505413" cy="5584029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77A427D-3EE4-D1D7-CD02-47C239183820}"/>
              </a:ext>
            </a:extLst>
          </p:cNvPr>
          <p:cNvGrpSpPr/>
          <p:nvPr/>
        </p:nvGrpSpPr>
        <p:grpSpPr>
          <a:xfrm>
            <a:off x="700087" y="912359"/>
            <a:ext cx="9296400" cy="6797210"/>
            <a:chOff x="700087" y="912359"/>
            <a:chExt cx="9296400" cy="6797210"/>
          </a:xfrm>
        </p:grpSpPr>
        <p:pic>
          <p:nvPicPr>
            <p:cNvPr id="3" name="내용 개체 틀 4">
              <a:extLst>
                <a:ext uri="{FF2B5EF4-FFF2-40B4-BE49-F238E27FC236}">
                  <a16:creationId xmlns:a16="http://schemas.microsoft.com/office/drawing/2014/main" id="{8E700E19-5ED4-8207-A6B2-5A6416E0C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0087" y="912359"/>
              <a:ext cx="9296400" cy="6797210"/>
            </a:xfrm>
            <a:prstGeom prst="rect">
              <a:avLst/>
            </a:prstGeom>
          </p:spPr>
        </p:pic>
        <p:sp>
          <p:nvSpPr>
            <p:cNvPr id="5" name="직사각형 5">
              <a:extLst>
                <a:ext uri="{FF2B5EF4-FFF2-40B4-BE49-F238E27FC236}">
                  <a16:creationId xmlns:a16="http://schemas.microsoft.com/office/drawing/2014/main" id="{C5BFE725-9B28-8678-9C24-D5C6866A6F05}"/>
                </a:ext>
              </a:extLst>
            </p:cNvPr>
            <p:cNvSpPr/>
            <p:nvPr/>
          </p:nvSpPr>
          <p:spPr>
            <a:xfrm>
              <a:off x="2673852" y="2714625"/>
              <a:ext cx="5344165" cy="5177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6335" y="586029"/>
            <a:ext cx="1378776" cy="6307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70772" y="730025"/>
            <a:ext cx="7017574" cy="182334"/>
            <a:chOff x="3870772" y="730025"/>
            <a:chExt cx="7017574" cy="1823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0772" y="730025"/>
              <a:ext cx="7017574" cy="182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64008" y="730025"/>
            <a:ext cx="5377572" cy="182334"/>
            <a:chOff x="-3164008" y="730025"/>
            <a:chExt cx="5377572" cy="1823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164008" y="730025"/>
              <a:ext cx="5377572" cy="1823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4327" y="1479549"/>
            <a:ext cx="9786584" cy="5372088"/>
            <a:chOff x="454327" y="1479549"/>
            <a:chExt cx="9786584" cy="53720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327" y="1479549"/>
              <a:ext cx="9786584" cy="537208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8D3B846-9C0E-E004-3B68-5240989B8A81}"/>
              </a:ext>
            </a:extLst>
          </p:cNvPr>
          <p:cNvGrpSpPr/>
          <p:nvPr/>
        </p:nvGrpSpPr>
        <p:grpSpPr>
          <a:xfrm>
            <a:off x="415845" y="730025"/>
            <a:ext cx="9864883" cy="7212863"/>
            <a:chOff x="415845" y="730025"/>
            <a:chExt cx="9864883" cy="7212863"/>
          </a:xfrm>
        </p:grpSpPr>
        <p:pic>
          <p:nvPicPr>
            <p:cNvPr id="3" name="내용 개체 틀 4">
              <a:extLst>
                <a:ext uri="{FF2B5EF4-FFF2-40B4-BE49-F238E27FC236}">
                  <a16:creationId xmlns:a16="http://schemas.microsoft.com/office/drawing/2014/main" id="{7D598F71-2FCC-2698-B3DA-0262837A0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5845" y="730025"/>
              <a:ext cx="9864883" cy="7212863"/>
            </a:xfrm>
            <a:prstGeom prst="rect">
              <a:avLst/>
            </a:prstGeom>
          </p:spPr>
        </p:pic>
        <p:sp>
          <p:nvSpPr>
            <p:cNvPr id="5" name="직사각형 5">
              <a:extLst>
                <a:ext uri="{FF2B5EF4-FFF2-40B4-BE49-F238E27FC236}">
                  <a16:creationId xmlns:a16="http://schemas.microsoft.com/office/drawing/2014/main" id="{5BE572FB-F3E4-4BC1-8A91-DD1DB21F349B}"/>
                </a:ext>
              </a:extLst>
            </p:cNvPr>
            <p:cNvSpPr/>
            <p:nvPr/>
          </p:nvSpPr>
          <p:spPr>
            <a:xfrm>
              <a:off x="3290887" y="2638425"/>
              <a:ext cx="3949422" cy="5130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6335" y="584385"/>
            <a:ext cx="1721280" cy="6340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48296" y="730025"/>
            <a:ext cx="6840051" cy="182334"/>
            <a:chOff x="4048296" y="730025"/>
            <a:chExt cx="6840051" cy="1823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8296" y="730025"/>
              <a:ext cx="6840051" cy="182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64008" y="730025"/>
            <a:ext cx="5377572" cy="182334"/>
            <a:chOff x="-3164008" y="730025"/>
            <a:chExt cx="5377572" cy="1823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164008" y="730025"/>
              <a:ext cx="5377572" cy="1823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16970" y="1636356"/>
            <a:ext cx="10049940" cy="5117533"/>
            <a:chOff x="316970" y="1636356"/>
            <a:chExt cx="10049940" cy="511753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970" y="1636356"/>
              <a:ext cx="10049940" cy="5117533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DCC421-B56F-B0BB-CF6B-502DE38A5F04}"/>
              </a:ext>
            </a:extLst>
          </p:cNvPr>
          <p:cNvGrpSpPr/>
          <p:nvPr/>
        </p:nvGrpSpPr>
        <p:grpSpPr>
          <a:xfrm>
            <a:off x="404800" y="813043"/>
            <a:ext cx="9603317" cy="7021616"/>
            <a:chOff x="411147" y="720584"/>
            <a:chExt cx="9603317" cy="7021616"/>
          </a:xfrm>
        </p:grpSpPr>
        <p:pic>
          <p:nvPicPr>
            <p:cNvPr id="3" name="내용 개체 틀 4">
              <a:extLst>
                <a:ext uri="{FF2B5EF4-FFF2-40B4-BE49-F238E27FC236}">
                  <a16:creationId xmlns:a16="http://schemas.microsoft.com/office/drawing/2014/main" id="{099FBB2D-763F-93EF-7505-9333B90B1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1147" y="720584"/>
              <a:ext cx="9603317" cy="7021616"/>
            </a:xfrm>
            <a:prstGeom prst="rect">
              <a:avLst/>
            </a:prstGeom>
          </p:spPr>
        </p:pic>
        <p:sp>
          <p:nvSpPr>
            <p:cNvPr id="5" name="직사각형 5">
              <a:extLst>
                <a:ext uri="{FF2B5EF4-FFF2-40B4-BE49-F238E27FC236}">
                  <a16:creationId xmlns:a16="http://schemas.microsoft.com/office/drawing/2014/main" id="{A523E35E-3E60-F3D3-6B1E-221E190FFED6}"/>
                </a:ext>
              </a:extLst>
            </p:cNvPr>
            <p:cNvSpPr/>
            <p:nvPr/>
          </p:nvSpPr>
          <p:spPr>
            <a:xfrm>
              <a:off x="3290887" y="2562225"/>
              <a:ext cx="3843838" cy="5332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F111F7-FC02-AE3D-4215-FB32EE511285}"/>
              </a:ext>
            </a:extLst>
          </p:cNvPr>
          <p:cNvSpPr/>
          <p:nvPr/>
        </p:nvSpPr>
        <p:spPr>
          <a:xfrm>
            <a:off x="1832564" y="2403070"/>
            <a:ext cx="381000" cy="1659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>
            <a:extLst>
              <a:ext uri="{FF2B5EF4-FFF2-40B4-BE49-F238E27FC236}">
                <a16:creationId xmlns:a16="http://schemas.microsoft.com/office/drawing/2014/main" id="{971D9799-0BB8-8578-D677-5A089AE84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03" y="885825"/>
            <a:ext cx="3403915" cy="830997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70D7FF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0D7F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7D7AFF"/>
                </a:solidFill>
                <a:effectLst/>
                <a:latin typeface="Arial Unicode MS"/>
                <a:ea typeface="JetBrains Mono"/>
              </a:rPr>
              <a:t>itemId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F6EF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F6E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70D7FF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0D7F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7D7AFF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F6EF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F6E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private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409CFF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7CF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70D7FF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97CF8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7D7AFF"/>
                </a:solidFill>
                <a:effectLst/>
                <a:latin typeface="Arial Unicode MS"/>
                <a:ea typeface="JetBrains Mono"/>
              </a:rPr>
              <a:t>itemList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F9F6EF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A6D0A83-3EEF-E917-CB57-04028FF91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687" y="885825"/>
            <a:ext cx="3810000" cy="1277273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public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70D7FF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7E66E"/>
                </a:solidFill>
                <a:effectLst/>
                <a:latin typeface="Arial Unicode MS"/>
                <a:ea typeface="JetBrains Mono"/>
              </a:rPr>
              <a:t>getItemId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7D1EB"/>
                </a:solidFill>
                <a:effectLst/>
                <a:latin typeface="Arial Unicode MS"/>
                <a:ea typeface="JetBrains Mono"/>
              </a:rPr>
              <a:t>()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7D7AFF"/>
                </a:solidFill>
                <a:effectLst/>
                <a:latin typeface="Arial Unicode MS"/>
                <a:ea typeface="JetBrains Mono"/>
              </a:rPr>
              <a:t>itemId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9F6EF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9F6E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public void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B7E66E"/>
                </a:solidFill>
                <a:effectLst/>
                <a:latin typeface="Arial Unicode MS"/>
                <a:ea typeface="JetBrains Mono"/>
              </a:rPr>
              <a:t>setItemId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7D1EB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70D7FF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E9B70"/>
                </a:solidFill>
                <a:effectLst/>
                <a:latin typeface="Arial Unicode MS"/>
                <a:ea typeface="JetBrains Mono"/>
              </a:rPr>
              <a:t>itemId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57D1EB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FC83C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7D7AFF"/>
                </a:solidFill>
                <a:effectLst/>
                <a:latin typeface="Arial Unicode MS"/>
                <a:ea typeface="JetBrains Mono"/>
              </a:rPr>
              <a:t>itemId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A97CF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EE9B70"/>
                </a:solidFill>
                <a:effectLst/>
                <a:latin typeface="Arial Unicode MS"/>
                <a:ea typeface="JetBrains Mono"/>
              </a:rPr>
              <a:t>itemId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9F6EF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9F6E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B13E9362-FE3D-F5C9-595E-913CA6BEE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111" y="2199837"/>
            <a:ext cx="3290887" cy="1384995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70D7FF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0D7F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7E66E"/>
                </a:solidFill>
                <a:effectLst/>
                <a:latin typeface="Arial Unicode MS"/>
                <a:ea typeface="JetBrains Mono"/>
              </a:rPr>
              <a:t>getItem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7D1EB"/>
                </a:solidFill>
                <a:effectLst/>
                <a:latin typeface="Arial Unicode MS"/>
                <a:ea typeface="JetBrains Mono"/>
              </a:rPr>
              <a:t>()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7D7AFF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9F6EF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9F6E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void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B7E66E"/>
                </a:solidFill>
                <a:effectLst/>
                <a:latin typeface="Arial Unicode MS"/>
                <a:ea typeface="JetBrains Mono"/>
              </a:rPr>
              <a:t>setItem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7D1EB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70D7FF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0D7F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9B70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57D1EB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83C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7D7AFF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7D7AF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97CF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E9B70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9F6EF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9F6E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BA24E248-8816-36C3-6CAD-3182E528E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1927" y="2398159"/>
            <a:ext cx="4205287" cy="1223412"/>
          </a:xfrm>
          <a:prstGeom prst="rect">
            <a:avLst/>
          </a:prstGeom>
          <a:solidFill>
            <a:srgbClr val="2D2D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409CFF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7CF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70D7FF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7CF8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7E66E"/>
                </a:solidFill>
                <a:effectLst/>
                <a:latin typeface="Arial Unicode MS"/>
                <a:ea typeface="JetBrains Mono"/>
              </a:rPr>
              <a:t>getItemList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7D1EB"/>
                </a:solidFill>
                <a:effectLst/>
                <a:latin typeface="Arial Unicode MS"/>
                <a:ea typeface="JetBrains Mono"/>
              </a:rPr>
              <a:t>()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return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7D7AFF"/>
                </a:solidFill>
                <a:effectLst/>
                <a:latin typeface="Arial Unicode MS"/>
                <a:ea typeface="JetBrains Mono"/>
              </a:rPr>
              <a:t>itemList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9F6EF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9F6E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public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void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B7E66E"/>
                </a:solidFill>
                <a:effectLst/>
                <a:latin typeface="Arial Unicode MS"/>
                <a:ea typeface="JetBrains Mono"/>
              </a:rPr>
              <a:t>setItemList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7D1EB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409CFF"/>
                </a:solidFill>
                <a:effectLst/>
                <a:latin typeface="Arial Unicode MS"/>
                <a:ea typeface="JetBrains Mono"/>
              </a:rPr>
              <a:t>List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7CF8"/>
                </a:solidFill>
                <a:effectLst/>
                <a:latin typeface="Arial Unicode MS"/>
                <a:ea typeface="JetBrains Mono"/>
              </a:rPr>
              <a:t>&lt;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70D7FF"/>
                </a:solidFill>
                <a:effectLst/>
                <a:latin typeface="Arial Unicode MS"/>
                <a:ea typeface="JetBrains Mono"/>
              </a:rPr>
              <a:t>Item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7CF8"/>
                </a:solidFill>
                <a:effectLst/>
                <a:latin typeface="Arial Unicode MS"/>
                <a:ea typeface="JetBrains Mono"/>
              </a:rPr>
              <a:t>&gt;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EE9B70"/>
                </a:solidFill>
                <a:effectLst/>
                <a:latin typeface="Arial Unicode MS"/>
                <a:ea typeface="JetBrains Mono"/>
              </a:rPr>
              <a:t>itemList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57D1EB"/>
                </a:solidFill>
                <a:effectLst/>
                <a:latin typeface="Arial Unicode MS"/>
                <a:ea typeface="JetBrains Mono"/>
              </a:rPr>
              <a:t>)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EE7762"/>
                </a:solidFill>
                <a:effectLst/>
                <a:latin typeface="Arial Unicode MS"/>
                <a:ea typeface="JetBrains Mono"/>
              </a:rPr>
              <a:t>this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FFC83C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7D7AFF"/>
                </a:solidFill>
                <a:effectLst/>
                <a:latin typeface="Arial Unicode MS"/>
                <a:ea typeface="JetBrains Mono"/>
              </a:rPr>
              <a:t>itemList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7D7AFF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A97CF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1050" b="0" i="0" u="none" strike="noStrike" cap="none" normalizeH="0" baseline="0" dirty="0" err="1">
                <a:ln>
                  <a:noFill/>
                </a:ln>
                <a:solidFill>
                  <a:srgbClr val="EE9B70"/>
                </a:solidFill>
                <a:effectLst/>
                <a:latin typeface="Arial Unicode MS"/>
                <a:ea typeface="JetBrains Mono"/>
              </a:rPr>
              <a:t>itemList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9F6EF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9F6EF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1050" b="0" i="0" u="none" strike="noStrike" cap="none" normalizeH="0" baseline="0" dirty="0">
                <a:ln>
                  <a:noFill/>
                </a:ln>
                <a:solidFill>
                  <a:srgbClr val="FD971F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ko-KR" altLang="ko-K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DA8A3D-BDE0-1F89-7AE2-5880EA8D4B7C}"/>
              </a:ext>
            </a:extLst>
          </p:cNvPr>
          <p:cNvSpPr txBox="1"/>
          <p:nvPr/>
        </p:nvSpPr>
        <p:spPr>
          <a:xfrm>
            <a:off x="335620" y="268158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XXXActionBean.java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FF8EEF8-4B42-B42F-A1E2-080EE90CD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4" y="4688193"/>
            <a:ext cx="7476959" cy="2590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7C66C3-5FE1-86F1-4300-F80A57ED6272}"/>
              </a:ext>
            </a:extLst>
          </p:cNvPr>
          <p:cNvSpPr txBox="1"/>
          <p:nvPr/>
        </p:nvSpPr>
        <p:spPr>
          <a:xfrm>
            <a:off x="304185" y="4072580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/>
              <a:t>XXX.jsp</a:t>
            </a:r>
            <a:endParaRPr lang="en-US" altLang="ko-KR" sz="2400" b="1" dirty="0"/>
          </a:p>
        </p:txBody>
      </p:sp>
      <p:sp>
        <p:nvSpPr>
          <p:cNvPr id="22" name="직사각형 5">
            <a:extLst>
              <a:ext uri="{FF2B5EF4-FFF2-40B4-BE49-F238E27FC236}">
                <a16:creationId xmlns:a16="http://schemas.microsoft.com/office/drawing/2014/main" id="{6FE6B636-5E5E-F9A3-1EE9-1A948DEA47C8}"/>
              </a:ext>
            </a:extLst>
          </p:cNvPr>
          <p:cNvSpPr/>
          <p:nvPr/>
        </p:nvSpPr>
        <p:spPr>
          <a:xfrm>
            <a:off x="249165" y="755324"/>
            <a:ext cx="8451921" cy="3026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5">
            <a:extLst>
              <a:ext uri="{FF2B5EF4-FFF2-40B4-BE49-F238E27FC236}">
                <a16:creationId xmlns:a16="http://schemas.microsoft.com/office/drawing/2014/main" id="{EE0FF579-A872-1C65-2B53-4F1AEA1392D5}"/>
              </a:ext>
            </a:extLst>
          </p:cNvPr>
          <p:cNvSpPr/>
          <p:nvPr/>
        </p:nvSpPr>
        <p:spPr>
          <a:xfrm>
            <a:off x="249165" y="4534245"/>
            <a:ext cx="8451921" cy="29047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155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7DA8A3D-BDE0-1F89-7AE2-5880EA8D4B7C}"/>
              </a:ext>
            </a:extLst>
          </p:cNvPr>
          <p:cNvSpPr txBox="1"/>
          <p:nvPr/>
        </p:nvSpPr>
        <p:spPr>
          <a:xfrm>
            <a:off x="335619" y="268158"/>
            <a:ext cx="623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만일 </a:t>
            </a:r>
            <a:r>
              <a:rPr lang="en-US" altLang="ko-KR" sz="2400" b="1" dirty="0"/>
              <a:t>set </a:t>
            </a:r>
            <a:r>
              <a:rPr lang="ko-KR" altLang="en-US" sz="2400" b="1" dirty="0"/>
              <a:t>또는 </a:t>
            </a:r>
            <a:r>
              <a:rPr lang="en-US" altLang="ko-KR" sz="2400" b="1" dirty="0"/>
              <a:t>get </a:t>
            </a:r>
            <a:r>
              <a:rPr lang="ko-KR" altLang="en-US" sz="2400" b="1" dirty="0"/>
              <a:t>메서드가 없다면</a:t>
            </a:r>
            <a:r>
              <a:rPr lang="en-US" altLang="ko-KR" sz="2400" b="1" dirty="0"/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B91614-DCF8-E4AC-A8CE-D4DD864D2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7" b="7965"/>
          <a:stretch/>
        </p:blipFill>
        <p:spPr>
          <a:xfrm>
            <a:off x="1004887" y="885825"/>
            <a:ext cx="8902370" cy="602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53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6335" y="585442"/>
            <a:ext cx="1701938" cy="5644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04463" y="730025"/>
            <a:ext cx="6883884" cy="182334"/>
            <a:chOff x="4004463" y="730025"/>
            <a:chExt cx="6883884" cy="1823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4463" y="730025"/>
              <a:ext cx="6883884" cy="182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64008" y="730025"/>
            <a:ext cx="5377572" cy="182334"/>
            <a:chOff x="-3164008" y="730025"/>
            <a:chExt cx="5377572" cy="1823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164008" y="730025"/>
              <a:ext cx="5377572" cy="18233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177" y="3421107"/>
            <a:ext cx="3899674" cy="7738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29831" y="1999813"/>
            <a:ext cx="1735972" cy="6751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47154" y="2884814"/>
            <a:ext cx="4393539" cy="140424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849058" y="4438744"/>
            <a:ext cx="5355548" cy="9375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31915" y="5598906"/>
            <a:ext cx="4524015" cy="5146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6335" y="585442"/>
            <a:ext cx="1701938" cy="5644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004463" y="730025"/>
            <a:ext cx="6883884" cy="182334"/>
            <a:chOff x="4004463" y="730025"/>
            <a:chExt cx="6883884" cy="1823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4463" y="730025"/>
              <a:ext cx="6883884" cy="182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64008" y="730025"/>
            <a:ext cx="5377572" cy="182334"/>
            <a:chOff x="-3164008" y="730025"/>
            <a:chExt cx="5377572" cy="1823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164008" y="730025"/>
              <a:ext cx="5377572" cy="18233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62393" y="1079809"/>
            <a:ext cx="1297534" cy="7607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0258" y="5134642"/>
            <a:ext cx="5001634" cy="9375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77888" y="6169870"/>
            <a:ext cx="4550256" cy="770812"/>
            <a:chOff x="5077888" y="6169870"/>
            <a:chExt cx="4550256" cy="7708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2934" y="6122042"/>
              <a:ext cx="3836465" cy="967407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5077888" y="6238848"/>
              <a:ext cx="632878" cy="632878"/>
              <a:chOff x="5077888" y="6238848"/>
              <a:chExt cx="632878" cy="63287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77888" y="6238848"/>
                <a:ext cx="632878" cy="632878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1177" y="3421107"/>
            <a:ext cx="3900083" cy="7727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88305" y="2796531"/>
            <a:ext cx="5050262" cy="134357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88305" y="4176151"/>
            <a:ext cx="4571615" cy="9415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88306" y="1843639"/>
            <a:ext cx="4748529" cy="94157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54158" y="2764349"/>
            <a:ext cx="2188253" cy="11082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54408" y="3690258"/>
            <a:ext cx="3987755" cy="182334"/>
            <a:chOff x="2652205" y="6138060"/>
            <a:chExt cx="3987755" cy="1823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2205" y="6138060"/>
              <a:ext cx="3987755" cy="182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54" y="623924"/>
            <a:ext cx="10736312" cy="3217430"/>
            <a:chOff x="-8054" y="623924"/>
            <a:chExt cx="10736312" cy="32174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54" y="623924"/>
              <a:ext cx="10736312" cy="32174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6059" y="1716631"/>
            <a:ext cx="3396555" cy="14277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4223" y="1731300"/>
            <a:ext cx="4099304" cy="4099304"/>
            <a:chOff x="934223" y="1731300"/>
            <a:chExt cx="4099304" cy="40993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4223" y="1731300"/>
              <a:ext cx="4099304" cy="40993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3627" y="7450434"/>
            <a:ext cx="3777964" cy="182334"/>
            <a:chOff x="4953627" y="7450434"/>
            <a:chExt cx="3777964" cy="1823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4953627" y="7450434"/>
              <a:ext cx="3777964" cy="1823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66111" y="-236366"/>
            <a:ext cx="3752998" cy="182334"/>
            <a:chOff x="4966111" y="-236366"/>
            <a:chExt cx="3752998" cy="18233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966111" y="-236366"/>
              <a:ext cx="3752998" cy="18233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D689FC-38C5-131F-9CE0-67CF47C1F871}"/>
              </a:ext>
            </a:extLst>
          </p:cNvPr>
          <p:cNvSpPr txBox="1"/>
          <p:nvPr/>
        </p:nvSpPr>
        <p:spPr>
          <a:xfrm>
            <a:off x="6226059" y="2943225"/>
            <a:ext cx="2514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/>
              <a:t>요구사항 분석</a:t>
            </a:r>
            <a:endParaRPr lang="en-US" altLang="ko-KR" sz="2000" b="1" dirty="0"/>
          </a:p>
          <a:p>
            <a:pPr marL="342900" indent="-342900">
              <a:buAutoNum type="arabicPeriod"/>
            </a:pPr>
            <a:endParaRPr lang="en-US" altLang="ko-KR" sz="2000" b="1" dirty="0"/>
          </a:p>
          <a:p>
            <a:pPr marL="342900" indent="-342900">
              <a:buAutoNum type="arabicPeriod"/>
            </a:pPr>
            <a:r>
              <a:rPr lang="ko-KR" altLang="en-US" sz="2000" b="1" dirty="0"/>
              <a:t>설계</a:t>
            </a:r>
            <a:endParaRPr lang="en-US" altLang="ko-KR" sz="2000" b="1" dirty="0"/>
          </a:p>
          <a:p>
            <a:pPr marL="342900" indent="-342900">
              <a:buAutoNum type="arabicPeriod"/>
            </a:pPr>
            <a:endParaRPr lang="en-US" altLang="ko-KR" sz="2000" b="1" dirty="0"/>
          </a:p>
          <a:p>
            <a:pPr marL="342900" indent="-342900">
              <a:buAutoNum type="arabicPeriod"/>
            </a:pPr>
            <a:r>
              <a:rPr lang="en-US" altLang="ko-KR" sz="2000" b="1" dirty="0"/>
              <a:t>Stripe </a:t>
            </a:r>
            <a:r>
              <a:rPr lang="ko-KR" altLang="en-US" sz="2000" b="1" dirty="0"/>
              <a:t>특징</a:t>
            </a:r>
            <a:endParaRPr lang="en-US" altLang="ko-KR" sz="2000" b="1" dirty="0"/>
          </a:p>
          <a:p>
            <a:pPr marL="342900" indent="-342900">
              <a:buAutoNum type="arabicPeriod"/>
            </a:pPr>
            <a:endParaRPr lang="en-US" altLang="ko-KR" sz="2000" b="1" dirty="0"/>
          </a:p>
          <a:p>
            <a:pPr marL="342900" indent="-342900">
              <a:buAutoNum type="arabicPeriod"/>
            </a:pPr>
            <a:r>
              <a:rPr lang="ko-KR" altLang="en-US" sz="2000" b="1" dirty="0"/>
              <a:t>차별화기능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6335" y="584385"/>
            <a:ext cx="2150414" cy="61322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362" y="1381022"/>
            <a:ext cx="10417634" cy="56857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14998" y="730025"/>
            <a:ext cx="6373348" cy="182334"/>
            <a:chOff x="4514998" y="730025"/>
            <a:chExt cx="6373348" cy="18233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4998" y="730025"/>
              <a:ext cx="6373348" cy="182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64008" y="730025"/>
            <a:ext cx="5377572" cy="182334"/>
            <a:chOff x="-3164008" y="730025"/>
            <a:chExt cx="5377572" cy="1823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3164008" y="730025"/>
              <a:ext cx="5377572" cy="182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99323" y="875973"/>
            <a:ext cx="1417958" cy="4810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75936" y="1814654"/>
            <a:ext cx="3895473" cy="330878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292845" y="5423094"/>
            <a:ext cx="1402206" cy="53945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5400000">
            <a:off x="514927" y="5515686"/>
            <a:ext cx="1451422" cy="2649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17475" y="3698719"/>
            <a:ext cx="7042623" cy="182334"/>
            <a:chOff x="1917475" y="3698719"/>
            <a:chExt cx="7042623" cy="1823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917475" y="3698719"/>
              <a:ext cx="7042623" cy="18233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2C28042-0369-6264-AE5E-34E929B2FB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7" y="399039"/>
            <a:ext cx="3824253" cy="6912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0D203D-624A-04A2-4119-77375EF51C67}"/>
              </a:ext>
            </a:extLst>
          </p:cNvPr>
          <p:cNvSpPr txBox="1"/>
          <p:nvPr/>
        </p:nvSpPr>
        <p:spPr>
          <a:xfrm>
            <a:off x="6238371" y="5194198"/>
            <a:ext cx="33124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관리자 로그인</a:t>
            </a:r>
            <a:endParaRPr lang="en-US" altLang="ko-KR" sz="1600" b="1" dirty="0"/>
          </a:p>
          <a:p>
            <a:r>
              <a:rPr lang="ko-KR" altLang="en-US" sz="1400" dirty="0"/>
              <a:t>관리자 계정 로그인 시 상단 탭 메뉴 추가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292845" y="5423094"/>
            <a:ext cx="1402206" cy="53945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514927" y="5515686"/>
            <a:ext cx="1451422" cy="264946"/>
          </a:xfrm>
          <a:prstGeom prst="rect">
            <a:avLst/>
          </a:prstGeom>
        </p:spPr>
      </p:pic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9ED93E54-5D15-14AE-704D-D0E8297315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531" y="1038225"/>
            <a:ext cx="9269956" cy="677787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BACB2A6-CCF3-7A6E-CC2C-109840C0EB2C}"/>
              </a:ext>
            </a:extLst>
          </p:cNvPr>
          <p:cNvSpPr/>
          <p:nvPr/>
        </p:nvSpPr>
        <p:spPr>
          <a:xfrm>
            <a:off x="5603331" y="1876425"/>
            <a:ext cx="8382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690D74-DF83-DE9C-17AE-D67604238C0D}"/>
              </a:ext>
            </a:extLst>
          </p:cNvPr>
          <p:cNvSpPr txBox="1"/>
          <p:nvPr/>
        </p:nvSpPr>
        <p:spPr>
          <a:xfrm>
            <a:off x="1116808" y="357983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1) JSTL</a:t>
            </a:r>
            <a:r>
              <a:rPr lang="ko-KR" altLang="en-US" sz="2400" b="1" dirty="0"/>
              <a:t> 태그를 이용한 </a:t>
            </a:r>
            <a:r>
              <a:rPr lang="en-US" altLang="ko-KR" sz="2400" b="1" dirty="0"/>
              <a:t>c:if</a:t>
            </a:r>
          </a:p>
          <a:p>
            <a:r>
              <a:rPr lang="en-US" altLang="ko-KR" sz="2400" b="1" dirty="0"/>
              <a:t>2) </a:t>
            </a:r>
            <a:r>
              <a:rPr lang="en-US" altLang="ko-KR" sz="2400" b="1" dirty="0" err="1"/>
              <a:t>Stripe:link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72833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6335" y="586029"/>
            <a:ext cx="1785595" cy="6307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14998" y="730025"/>
            <a:ext cx="6373348" cy="182334"/>
            <a:chOff x="4514998" y="730025"/>
            <a:chExt cx="6373348" cy="1823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4998" y="730025"/>
              <a:ext cx="6373348" cy="182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64008" y="730025"/>
            <a:ext cx="5377572" cy="182334"/>
            <a:chOff x="-3164008" y="730025"/>
            <a:chExt cx="5377572" cy="1823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164008" y="730025"/>
              <a:ext cx="5377572" cy="1823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1815" y="1572642"/>
            <a:ext cx="9831608" cy="5199656"/>
            <a:chOff x="431815" y="1572642"/>
            <a:chExt cx="9831608" cy="51996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1815" y="1572642"/>
              <a:ext cx="9831608" cy="5199656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A46BC03-ED00-1BE2-81C2-B7D015E0683C}"/>
              </a:ext>
            </a:extLst>
          </p:cNvPr>
          <p:cNvGrpSpPr/>
          <p:nvPr/>
        </p:nvGrpSpPr>
        <p:grpSpPr>
          <a:xfrm>
            <a:off x="319087" y="504825"/>
            <a:ext cx="9487136" cy="6936670"/>
            <a:chOff x="604719" y="654049"/>
            <a:chExt cx="9487136" cy="6936670"/>
          </a:xfrm>
        </p:grpSpPr>
        <p:pic>
          <p:nvPicPr>
            <p:cNvPr id="3" name="내용 개체 틀 4">
              <a:extLst>
                <a:ext uri="{FF2B5EF4-FFF2-40B4-BE49-F238E27FC236}">
                  <a16:creationId xmlns:a16="http://schemas.microsoft.com/office/drawing/2014/main" id="{06973C9C-DDB0-5B33-0EF1-10E9CC44B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4719" y="654049"/>
              <a:ext cx="9487136" cy="6936670"/>
            </a:xfrm>
            <a:prstGeom prst="rect">
              <a:avLst/>
            </a:prstGeom>
          </p:spPr>
        </p:pic>
        <p:sp>
          <p:nvSpPr>
            <p:cNvPr id="5" name="직사각형 5">
              <a:extLst>
                <a:ext uri="{FF2B5EF4-FFF2-40B4-BE49-F238E27FC236}">
                  <a16:creationId xmlns:a16="http://schemas.microsoft.com/office/drawing/2014/main" id="{7E08CA99-9353-08CB-6C5C-3E15F57551C9}"/>
                </a:ext>
              </a:extLst>
            </p:cNvPr>
            <p:cNvSpPr/>
            <p:nvPr/>
          </p:nvSpPr>
          <p:spPr>
            <a:xfrm>
              <a:off x="3824287" y="2257425"/>
              <a:ext cx="2191263" cy="2819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6335" y="586029"/>
            <a:ext cx="1350061" cy="6307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14998" y="730025"/>
            <a:ext cx="6373348" cy="182334"/>
            <a:chOff x="4514998" y="730025"/>
            <a:chExt cx="6373348" cy="1823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4998" y="730025"/>
              <a:ext cx="6373348" cy="182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64008" y="730025"/>
            <a:ext cx="5377572" cy="182334"/>
            <a:chOff x="-3164008" y="730025"/>
            <a:chExt cx="5377572" cy="1823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164008" y="730025"/>
              <a:ext cx="5377572" cy="1823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71742" y="1371267"/>
            <a:ext cx="9559166" cy="5802778"/>
            <a:chOff x="571742" y="1371267"/>
            <a:chExt cx="9559166" cy="58027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742" y="1371267"/>
              <a:ext cx="9559166" cy="5802778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795AFAB-6E77-96C4-5A2B-B4EFCAA6B04F}"/>
              </a:ext>
            </a:extLst>
          </p:cNvPr>
          <p:cNvGrpSpPr/>
          <p:nvPr/>
        </p:nvGrpSpPr>
        <p:grpSpPr>
          <a:xfrm>
            <a:off x="565667" y="397846"/>
            <a:ext cx="9945745" cy="7271988"/>
            <a:chOff x="375414" y="586029"/>
            <a:chExt cx="9945745" cy="7271988"/>
          </a:xfrm>
        </p:grpSpPr>
        <p:pic>
          <p:nvPicPr>
            <p:cNvPr id="3" name="내용 개체 틀 4">
              <a:extLst>
                <a:ext uri="{FF2B5EF4-FFF2-40B4-BE49-F238E27FC236}">
                  <a16:creationId xmlns:a16="http://schemas.microsoft.com/office/drawing/2014/main" id="{DEAE7E4F-A677-BDB8-1EED-7D477D541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414" y="586029"/>
              <a:ext cx="9945745" cy="7271988"/>
            </a:xfrm>
            <a:prstGeom prst="rect">
              <a:avLst/>
            </a:prstGeom>
          </p:spPr>
        </p:pic>
        <p:sp>
          <p:nvSpPr>
            <p:cNvPr id="5" name="직사각형 5">
              <a:extLst>
                <a:ext uri="{FF2B5EF4-FFF2-40B4-BE49-F238E27FC236}">
                  <a16:creationId xmlns:a16="http://schemas.microsoft.com/office/drawing/2014/main" id="{A49B5367-E89E-B6F6-F377-853D4143385D}"/>
                </a:ext>
              </a:extLst>
            </p:cNvPr>
            <p:cNvSpPr/>
            <p:nvPr/>
          </p:nvSpPr>
          <p:spPr>
            <a:xfrm>
              <a:off x="3408438" y="2257425"/>
              <a:ext cx="3879697" cy="78721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6335" y="586029"/>
            <a:ext cx="2558185" cy="6002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938192" y="730025"/>
            <a:ext cx="5950155" cy="182334"/>
            <a:chOff x="4938192" y="730025"/>
            <a:chExt cx="5950155" cy="1823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8192" y="730025"/>
              <a:ext cx="5950155" cy="182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64008" y="730025"/>
            <a:ext cx="5377572" cy="182334"/>
            <a:chOff x="-3164008" y="730025"/>
            <a:chExt cx="5377572" cy="1823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164008" y="730025"/>
              <a:ext cx="5377572" cy="1823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0162" y="1568044"/>
            <a:ext cx="10042027" cy="4971788"/>
            <a:chOff x="410162" y="1568044"/>
            <a:chExt cx="10042027" cy="49717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162" y="1568044"/>
              <a:ext cx="10042027" cy="4971788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DF9D3E-9B96-DB4D-5F81-4180D2AEA060}"/>
              </a:ext>
            </a:extLst>
          </p:cNvPr>
          <p:cNvGrpSpPr/>
          <p:nvPr/>
        </p:nvGrpSpPr>
        <p:grpSpPr>
          <a:xfrm>
            <a:off x="453834" y="382744"/>
            <a:ext cx="10042027" cy="7342387"/>
            <a:chOff x="453834" y="730025"/>
            <a:chExt cx="10042027" cy="7342387"/>
          </a:xfrm>
        </p:grpSpPr>
        <p:pic>
          <p:nvPicPr>
            <p:cNvPr id="12" name="내용 개체 틀 4">
              <a:extLst>
                <a:ext uri="{FF2B5EF4-FFF2-40B4-BE49-F238E27FC236}">
                  <a16:creationId xmlns:a16="http://schemas.microsoft.com/office/drawing/2014/main" id="{DE12157C-9EC4-B4F6-0520-94B27823E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3834" y="730025"/>
              <a:ext cx="10042027" cy="7342387"/>
            </a:xfrm>
            <a:prstGeom prst="rect">
              <a:avLst/>
            </a:prstGeom>
          </p:spPr>
        </p:pic>
        <p:sp>
          <p:nvSpPr>
            <p:cNvPr id="13" name="직사각형 5">
              <a:extLst>
                <a:ext uri="{FF2B5EF4-FFF2-40B4-BE49-F238E27FC236}">
                  <a16:creationId xmlns:a16="http://schemas.microsoft.com/office/drawing/2014/main" id="{D4AB055C-470F-F34B-D853-6F804CD43823}"/>
                </a:ext>
              </a:extLst>
            </p:cNvPr>
            <p:cNvSpPr/>
            <p:nvPr/>
          </p:nvSpPr>
          <p:spPr>
            <a:xfrm>
              <a:off x="3290887" y="2638425"/>
              <a:ext cx="4329599" cy="5262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6335" y="586029"/>
            <a:ext cx="1851928" cy="6002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36585" y="730025"/>
            <a:ext cx="6551762" cy="182334"/>
            <a:chOff x="4336585" y="730025"/>
            <a:chExt cx="6551762" cy="18233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6585" y="730025"/>
              <a:ext cx="6551762" cy="182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64008" y="730025"/>
            <a:ext cx="5377572" cy="182334"/>
            <a:chOff x="-3164008" y="730025"/>
            <a:chExt cx="5377572" cy="18233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164008" y="730025"/>
              <a:ext cx="5377572" cy="182334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4F7F2907-7155-DAB9-39FF-B994F04C01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33" y="1098760"/>
            <a:ext cx="9229708" cy="593026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B1A6A9D-D635-365E-A442-AD27A07360B2}"/>
              </a:ext>
            </a:extLst>
          </p:cNvPr>
          <p:cNvGrpSpPr/>
          <p:nvPr/>
        </p:nvGrpSpPr>
        <p:grpSpPr>
          <a:xfrm>
            <a:off x="623887" y="442427"/>
            <a:ext cx="9906000" cy="7242927"/>
            <a:chOff x="345250" y="732494"/>
            <a:chExt cx="9906000" cy="7242927"/>
          </a:xfrm>
        </p:grpSpPr>
        <p:pic>
          <p:nvPicPr>
            <p:cNvPr id="3" name="내용 개체 틀 4">
              <a:extLst>
                <a:ext uri="{FF2B5EF4-FFF2-40B4-BE49-F238E27FC236}">
                  <a16:creationId xmlns:a16="http://schemas.microsoft.com/office/drawing/2014/main" id="{7878E875-63DF-3D33-B399-2BFD20BC8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5250" y="732494"/>
              <a:ext cx="9906000" cy="7242927"/>
            </a:xfrm>
            <a:prstGeom prst="rect">
              <a:avLst/>
            </a:prstGeom>
          </p:spPr>
        </p:pic>
        <p:sp>
          <p:nvSpPr>
            <p:cNvPr id="5" name="직사각형 5">
              <a:extLst>
                <a:ext uri="{FF2B5EF4-FFF2-40B4-BE49-F238E27FC236}">
                  <a16:creationId xmlns:a16="http://schemas.microsoft.com/office/drawing/2014/main" id="{1C85F45B-55CD-EB78-B59E-AA6EA2327A51}"/>
                </a:ext>
              </a:extLst>
            </p:cNvPr>
            <p:cNvSpPr/>
            <p:nvPr/>
          </p:nvSpPr>
          <p:spPr>
            <a:xfrm>
              <a:off x="3096154" y="2562226"/>
              <a:ext cx="4270951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162</Words>
  <Application>Microsoft Office PowerPoint</Application>
  <PresentationFormat>사용자 지정</PresentationFormat>
  <Paragraphs>18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 Unicode MS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김대현</cp:lastModifiedBy>
  <cp:revision>14</cp:revision>
  <dcterms:created xsi:type="dcterms:W3CDTF">2022-11-15T23:24:43Z</dcterms:created>
  <dcterms:modified xsi:type="dcterms:W3CDTF">2022-11-16T02:41:13Z</dcterms:modified>
</cp:coreProperties>
</file>